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62" r:id="rId4"/>
    <p:sldId id="268" r:id="rId5"/>
    <p:sldId id="278" r:id="rId6"/>
    <p:sldId id="279" r:id="rId7"/>
    <p:sldId id="286" r:id="rId8"/>
    <p:sldId id="260" r:id="rId9"/>
    <p:sldId id="27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F7"/>
    <a:srgbClr val="4C3A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97311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92155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03605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93526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8428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11597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1780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45276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56355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60173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05906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F73B-A113-473A-9F89-E0D1586B2F5F}" type="datetimeFigureOut">
              <a:rPr lang="de-DE" smtClean="0"/>
              <a:pPr/>
              <a:t>08.08.2013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6A4A5-B610-4409-9D15-9D8ACC2482A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16495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" y="182879"/>
            <a:ext cx="11782698" cy="6244047"/>
          </a:xfrm>
          <a:prstGeom prst="rect">
            <a:avLst/>
          </a:prstGeom>
          <a:effectLst>
            <a:outerShdw blurRad="50800" dist="38100" dir="2700000" sx="10000" sy="10000" algn="tl" rotWithShape="0">
              <a:prstClr val="black">
                <a:alpha val="4000"/>
              </a:prstClr>
            </a:outerShdw>
          </a:effec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9132" y="1693359"/>
            <a:ext cx="9144000" cy="15496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</a:t>
            </a:r>
          </a:p>
        </p:txBody>
      </p:sp>
      <p:sp>
        <p:nvSpPr>
          <p:cNvPr id="4" name="Rechteck 3"/>
          <p:cNvSpPr/>
          <p:nvPr/>
        </p:nvSpPr>
        <p:spPr>
          <a:xfrm>
            <a:off x="2498663" y="2202813"/>
            <a:ext cx="701179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softRound"/>
            </a:sp3d>
          </a:bodyPr>
          <a:lstStyle/>
          <a:p>
            <a:pPr algn="ctr"/>
            <a:r>
              <a:rPr lang="de-DE" sz="8000" b="1" cap="none" spc="0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</a:t>
            </a:r>
            <a:endParaRPr lang="de-DE" sz="8000" b="1" cap="none" spc="0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34755"/>
            <a:ext cx="9144000" cy="1584909"/>
          </a:xfrm>
        </p:spPr>
        <p:txBody>
          <a:bodyPr>
            <a:normAutofit/>
          </a:bodyPr>
          <a:lstStyle/>
          <a:p>
            <a:r>
              <a:rPr lang="de-DE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Herzlich Willkommen</a:t>
            </a:r>
            <a:br>
              <a:rPr lang="de-DE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zur Präsentation</a:t>
            </a:r>
            <a:endParaRPr lang="de-DE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3958046" y="5705787"/>
            <a:ext cx="7868527" cy="4729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Präsentation beginnt in wenigen Minuten…</a:t>
            </a:r>
            <a:endParaRPr lang="de-DE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715" y="517603"/>
            <a:ext cx="1183791" cy="103689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4441371" y="3357155"/>
            <a:ext cx="6165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Team Germany</a:t>
            </a:r>
            <a:endParaRPr lang="de-DE" sz="40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210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946" y="5409520"/>
            <a:ext cx="1877288" cy="126222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3217" y="378823"/>
            <a:ext cx="3840474" cy="111171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de-DE" sz="4000" b="1" dirty="0" smtClean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Capital Gold LLC </a:t>
            </a:r>
            <a:r>
              <a:rPr lang="de-DE" sz="1000" b="1" dirty="0" smtClean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2013</a:t>
            </a:r>
            <a:endParaRPr lang="de-DE" sz="1000" b="1" dirty="0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953" y="1410789"/>
            <a:ext cx="7428058" cy="4232365"/>
          </a:xfrm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 und was ist Capital Gold LLC ?</a:t>
            </a:r>
          </a:p>
          <a:p>
            <a:endPara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CGLLC ist 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 Exklusiver 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 !!</a:t>
            </a:r>
          </a:p>
          <a:p>
            <a:endPara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Gründer: Tod McMillan / Nevada</a:t>
            </a:r>
          </a:p>
          <a:p>
            <a:endPara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Gegründet: 28.05.2013 in Nevada</a:t>
            </a:r>
          </a:p>
          <a:p>
            <a:endParaRPr lang="de-D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Clubbeitrag: Einmalig 25$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179134" y="6227545"/>
            <a:ext cx="2083452" cy="524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6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      </a:t>
            </a:r>
            <a:r>
              <a:rPr lang="de-DE" sz="8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2013</a:t>
            </a:r>
            <a:endParaRPr lang="de-DE" sz="800" b="1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pic>
        <p:nvPicPr>
          <p:cNvPr id="8" name="Inhaltsplatzhalt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88" y="183002"/>
            <a:ext cx="664674" cy="661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80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583" y="1214846"/>
            <a:ext cx="6830320" cy="4153988"/>
          </a:xfr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10179134" y="6227545"/>
            <a:ext cx="2083452" cy="524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6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      </a:t>
            </a:r>
            <a:r>
              <a:rPr lang="de-DE" sz="8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2013</a:t>
            </a:r>
            <a:endParaRPr lang="de-DE" sz="800" b="1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  <p:sp>
        <p:nvSpPr>
          <p:cNvPr id="10" name="Titel 1"/>
          <p:cNvSpPr txBox="1">
            <a:spLocks/>
          </p:cNvSpPr>
          <p:nvPr/>
        </p:nvSpPr>
        <p:spPr>
          <a:xfrm>
            <a:off x="839788" y="457200"/>
            <a:ext cx="3840474" cy="11117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Capital Gold LLC </a:t>
            </a:r>
            <a:r>
              <a:rPr lang="de-DE" sz="1000" b="1" dirty="0" smtClean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2013</a:t>
            </a:r>
            <a:endParaRPr lang="de-DE" sz="1000" b="1" dirty="0">
              <a:ln/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pic>
        <p:nvPicPr>
          <p:cNvPr id="12" name="Inhaltsplatzhalt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88" y="183002"/>
            <a:ext cx="664674" cy="661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  <p:sp>
        <p:nvSpPr>
          <p:cNvPr id="11" name="Textplatzhalter 10"/>
          <p:cNvSpPr>
            <a:spLocks noGrp="1"/>
          </p:cNvSpPr>
          <p:nvPr>
            <p:ph type="body" sz="half" idx="2"/>
          </p:nvPr>
        </p:nvSpPr>
        <p:spPr>
          <a:xfrm>
            <a:off x="352696" y="2057400"/>
            <a:ext cx="4794069" cy="3811588"/>
          </a:xfrm>
        </p:spPr>
        <p:txBody>
          <a:bodyPr/>
          <a:lstStyle/>
          <a:p>
            <a:r>
              <a:rPr lang="de-DE" b="1" dirty="0" smtClean="0"/>
              <a:t>Was beinhaltet meine Clubmitgliedschaft von 25$?</a:t>
            </a:r>
          </a:p>
          <a:p>
            <a:r>
              <a:rPr lang="de-DE" b="1" dirty="0" smtClean="0"/>
              <a:t>Goldshare Konto ! (Bonusgeschenk der Firma)</a:t>
            </a:r>
          </a:p>
          <a:p>
            <a:r>
              <a:rPr lang="de-DE" b="1" dirty="0" smtClean="0"/>
              <a:t>2x2 Matrix !</a:t>
            </a:r>
          </a:p>
          <a:p>
            <a:r>
              <a:rPr lang="de-DE" b="1" dirty="0" smtClean="0"/>
              <a:t>Persönliche </a:t>
            </a:r>
            <a:r>
              <a:rPr lang="de-DE" b="1" dirty="0" err="1" smtClean="0"/>
              <a:t>Landing</a:t>
            </a:r>
            <a:r>
              <a:rPr lang="de-DE" b="1" dirty="0" smtClean="0"/>
              <a:t> Page !</a:t>
            </a:r>
          </a:p>
          <a:p>
            <a:r>
              <a:rPr lang="de-DE" b="1" dirty="0" smtClean="0"/>
              <a:t>Verschiedene Werbebanner !</a:t>
            </a:r>
          </a:p>
          <a:p>
            <a:r>
              <a:rPr lang="de-DE" b="1" dirty="0" smtClean="0"/>
              <a:t>24/7 Support</a:t>
            </a:r>
            <a:endParaRPr lang="de-DE" b="1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899" y="4687935"/>
            <a:ext cx="2425929" cy="1631109"/>
          </a:xfrm>
          <a:prstGeom prst="rect">
            <a:avLst/>
          </a:prstGeom>
        </p:spPr>
      </p:pic>
      <p:pic>
        <p:nvPicPr>
          <p:cNvPr id="14" name="Inhaltsplatzhalt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98" y="4816387"/>
            <a:ext cx="1176247" cy="11703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0013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840474" cy="1111718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de-DE" sz="4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Capital Gold LLC </a:t>
            </a:r>
            <a:r>
              <a:rPr lang="de-DE" sz="1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2013</a:t>
            </a:r>
            <a:endParaRPr lang="de-DE" sz="1000" b="1" dirty="0">
              <a:ln/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2861109"/>
          </a:xfrm>
        </p:spPr>
        <p:txBody>
          <a:bodyPr>
            <a:normAutofit lnSpcReduction="1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de-DE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2x2 Matrix</a:t>
            </a:r>
          </a:p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Aufbau</a:t>
            </a:r>
            <a:b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</a:t>
            </a:r>
          </a:p>
          <a:p>
            <a:pPr algn="ctr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Team Germany </a:t>
            </a:r>
          </a:p>
          <a:p>
            <a:pPr algn="ctr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der Ausgangspunkt</a:t>
            </a:r>
          </a:p>
          <a:p>
            <a:pPr algn="ctr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Zwei Partner werden unter </a:t>
            </a:r>
          </a:p>
          <a:p>
            <a:pPr algn="ctr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Germany platziert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179134" y="6227545"/>
            <a:ext cx="2083452" cy="524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6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      </a:t>
            </a:r>
            <a:r>
              <a:rPr lang="de-DE" sz="8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2013</a:t>
            </a:r>
            <a:endParaRPr lang="de-DE" sz="800" b="1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  <p:pic>
        <p:nvPicPr>
          <p:cNvPr id="10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620" y="1568918"/>
            <a:ext cx="1198548" cy="1191059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33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81" y="3220144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35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168" y="3220144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36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88" y="183002"/>
            <a:ext cx="664674" cy="661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  <p:cxnSp>
        <p:nvCxnSpPr>
          <p:cNvPr id="12" name="Gerade Verbindung mit Pfeil 11"/>
          <p:cNvCxnSpPr/>
          <p:nvPr/>
        </p:nvCxnSpPr>
        <p:spPr>
          <a:xfrm flipH="1">
            <a:off x="7720149" y="2664823"/>
            <a:ext cx="378822" cy="4963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8869680" y="2690949"/>
            <a:ext cx="431074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7537268" y="1110344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Team Germany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9074331" y="2738847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Thomas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6091645" y="2721430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Manfred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03467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840474" cy="1111718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de-DE" sz="4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Capital Gold LLC </a:t>
            </a:r>
            <a:r>
              <a:rPr lang="de-DE" sz="1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2013</a:t>
            </a:r>
            <a:endParaRPr lang="de-DE" sz="1000" b="1" dirty="0">
              <a:ln/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38087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de-DE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2x2 Matrix</a:t>
            </a:r>
          </a:p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</a:t>
            </a:r>
          </a:p>
          <a:p>
            <a:pPr algn="ctr"/>
            <a:r>
              <a:rPr lang="de-DE" b="1" dirty="0" smtClean="0"/>
              <a:t>Der nächste Schritt</a:t>
            </a:r>
          </a:p>
          <a:p>
            <a:pPr algn="ctr"/>
            <a:r>
              <a:rPr lang="de-DE" b="1" dirty="0" smtClean="0"/>
              <a:t>u</a:t>
            </a:r>
            <a:r>
              <a:rPr lang="de-DE" b="1" dirty="0" smtClean="0"/>
              <a:t>nter Manfred und Thomas werden </a:t>
            </a:r>
          </a:p>
          <a:p>
            <a:pPr algn="ctr"/>
            <a:r>
              <a:rPr lang="de-DE" b="1" dirty="0" smtClean="0"/>
              <a:t>jeweils 2 weitere Partner platziert.</a:t>
            </a:r>
          </a:p>
          <a:p>
            <a:pPr algn="ctr"/>
            <a:r>
              <a:rPr lang="de-DE" b="1" dirty="0" smtClean="0"/>
              <a:t>Die Matrix ist geschlossen und Sie erhalten </a:t>
            </a:r>
          </a:p>
          <a:p>
            <a:pPr algn="ctr"/>
            <a:r>
              <a:rPr lang="de-DE" b="1" dirty="0" smtClean="0"/>
              <a:t>25$ direkt auf Ihr STP Konto. </a:t>
            </a:r>
            <a:endParaRPr lang="de-DE" b="1" dirty="0" smtClean="0"/>
          </a:p>
          <a:p>
            <a:pPr algn="ctr"/>
            <a:endParaRPr lang="de-DE" dirty="0" smtClean="0"/>
          </a:p>
          <a:p>
            <a:pPr algn="ctr"/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179134" y="6227545"/>
            <a:ext cx="2083452" cy="524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6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      </a:t>
            </a:r>
            <a:r>
              <a:rPr lang="de-DE" sz="8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2013</a:t>
            </a:r>
            <a:endParaRPr lang="de-DE" sz="800" b="1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  <p:pic>
        <p:nvPicPr>
          <p:cNvPr id="10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746" y="1581981"/>
            <a:ext cx="1198548" cy="1191059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33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81" y="3220144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35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168" y="3220144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11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015" y="4378257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13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755" y="4378256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14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477" y="4417443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15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217" y="4378256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16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88" y="183002"/>
            <a:ext cx="664674" cy="661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  <p:cxnSp>
        <p:nvCxnSpPr>
          <p:cNvPr id="18" name="Gerade Verbindung mit Pfeil 17"/>
          <p:cNvCxnSpPr/>
          <p:nvPr/>
        </p:nvCxnSpPr>
        <p:spPr>
          <a:xfrm flipH="1">
            <a:off x="7615646" y="2704011"/>
            <a:ext cx="431074" cy="5225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8934994" y="2743200"/>
            <a:ext cx="444137" cy="4963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6696893" y="4036423"/>
            <a:ext cx="265610" cy="4267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10045337" y="4114800"/>
            <a:ext cx="278675" cy="2786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13" idx="0"/>
          </p:cNvCxnSpPr>
          <p:nvPr/>
        </p:nvCxnSpPr>
        <p:spPr>
          <a:xfrm>
            <a:off x="7707087" y="4180114"/>
            <a:ext cx="131251" cy="1981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H="1">
            <a:off x="9287691" y="4188822"/>
            <a:ext cx="47897" cy="2133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576457" y="1097280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Team Germany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6117771" y="2812870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Manfred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8969828" y="2764973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Thomas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9605554" y="5212082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Elke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7010400" y="5207727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Kurt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5556069" y="5229499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Horst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8294914" y="5212082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Dieter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64277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840474" cy="1111718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de-DE" sz="4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Capital Gold LLC </a:t>
            </a:r>
            <a:r>
              <a:rPr lang="de-DE" sz="1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2013</a:t>
            </a:r>
            <a:endParaRPr lang="de-DE" sz="1000" b="1" dirty="0">
              <a:ln/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4083302" cy="3419376"/>
          </a:xfrm>
        </p:spPr>
        <p:txBody>
          <a:bodyPr>
            <a:normAutofit fontScale="77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de-DE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2x2 Matrix</a:t>
            </a:r>
          </a:p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Nachdem Sie die Phase I erfolgreich abgeschlossen haben, geht es weiter:</a:t>
            </a:r>
          </a:p>
          <a:p>
            <a:pPr algn="ctr"/>
            <a:r>
              <a:rPr lang="de-D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Re-Entry in die Phase I</a:t>
            </a:r>
          </a:p>
          <a:p>
            <a:pPr algn="ctr"/>
            <a:r>
              <a:rPr lang="de-DE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de-D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 Platzierung Phase II </a:t>
            </a:r>
          </a:p>
          <a:p>
            <a:pPr algn="ctr"/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Mitglieder 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die Phase I beendet haben, folgen Ihrem 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Sponsor in  Phase 1 und Phase 2 und </a:t>
            </a:r>
            <a:r>
              <a:rPr lang="de-DE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Neue Mitglieder 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starten grundsätzlich in Phase 1 und werden in unsere Linie eingegliedert und 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folgen 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Ihrem Sponsor in die nächsten </a:t>
            </a:r>
            <a:r>
              <a:rPr lang="de-DE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Phasen II - X</a:t>
            </a:r>
          </a:p>
          <a:p>
            <a:pPr algn="ctr"/>
            <a:endParaRPr lang="de-DE" sz="2000" dirty="0" smtClean="0"/>
          </a:p>
          <a:p>
            <a:pPr algn="ctr"/>
            <a:endParaRPr lang="de-DE" dirty="0" smtClean="0"/>
          </a:p>
          <a:p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179134" y="6227545"/>
            <a:ext cx="2083452" cy="524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6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      </a:t>
            </a:r>
            <a:r>
              <a:rPr lang="de-DE" sz="8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2013</a:t>
            </a:r>
            <a:endParaRPr lang="de-DE" sz="800" b="1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  <p:pic>
        <p:nvPicPr>
          <p:cNvPr id="33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286" y="2575528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35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580" y="2490825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25415" y="1679193"/>
            <a:ext cx="5842534" cy="2032749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Phase I </a:t>
            </a:r>
            <a:r>
              <a:rPr lang="de-DE" sz="1000" dirty="0" smtClean="0"/>
              <a:t>(Cycle 2)</a:t>
            </a:r>
            <a:r>
              <a:rPr lang="de-DE" dirty="0" smtClean="0"/>
              <a:t>			Phase II </a:t>
            </a:r>
            <a:r>
              <a:rPr lang="de-DE" sz="1000" dirty="0"/>
              <a:t>(Cycle </a:t>
            </a:r>
            <a:r>
              <a:rPr lang="de-DE" sz="1000" dirty="0" smtClean="0"/>
              <a:t>1)</a:t>
            </a:r>
            <a:endParaRPr lang="de-DE" sz="1000" dirty="0"/>
          </a:p>
        </p:txBody>
      </p:sp>
      <p:pic>
        <p:nvPicPr>
          <p:cNvPr id="27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88" y="183002"/>
            <a:ext cx="664674" cy="661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  <p:sp>
        <p:nvSpPr>
          <p:cNvPr id="38" name="Textfeld 37"/>
          <p:cNvSpPr txBox="1"/>
          <p:nvPr/>
        </p:nvSpPr>
        <p:spPr>
          <a:xfrm>
            <a:off x="3108960" y="6035040"/>
            <a:ext cx="6875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Das System arbeitet „folge Deinem Sponsor“</a:t>
            </a:r>
            <a:endParaRPr lang="de-DE" sz="2800" b="1" dirty="0"/>
          </a:p>
        </p:txBody>
      </p:sp>
    </p:spTree>
    <p:extLst>
      <p:ext uri="{BB962C8B-B14F-4D97-AF65-F5344CB8AC3E}">
        <p14:creationId xmlns="" xmlns:p14="http://schemas.microsoft.com/office/powerpoint/2010/main" val="3544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81" y="1090899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6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84" y="2549457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7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720" y="2575582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cxnSp>
        <p:nvCxnSpPr>
          <p:cNvPr id="8" name="Gerade Verbindung mit Pfeil 7"/>
          <p:cNvCxnSpPr/>
          <p:nvPr/>
        </p:nvCxnSpPr>
        <p:spPr>
          <a:xfrm flipH="1">
            <a:off x="857797" y="2024744"/>
            <a:ext cx="265610" cy="4267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724298" y="2050869"/>
            <a:ext cx="235131" cy="43107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13806" y="631374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Manfred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171303" y="3470367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Kurt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-222069" y="3439887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Horst</a:t>
            </a:r>
            <a:endParaRPr lang="de-DE" dirty="0"/>
          </a:p>
        </p:txBody>
      </p:sp>
      <p:pic>
        <p:nvPicPr>
          <p:cNvPr id="15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345" y="1143150"/>
            <a:ext cx="990439" cy="984250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16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963" y="2431889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pic>
        <p:nvPicPr>
          <p:cNvPr id="17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017" y="2392702"/>
            <a:ext cx="805166" cy="800135"/>
          </a:xfrm>
          <a:prstGeom prst="rect">
            <a:avLst/>
          </a:prstGeom>
          <a:effectLst>
            <a:glow rad="63500">
              <a:schemeClr val="accent4">
                <a:satMod val="175000"/>
                <a:alpha val="30000"/>
              </a:schemeClr>
            </a:glow>
            <a:softEdge rad="12700"/>
          </a:effectLst>
        </p:spPr>
      </p:pic>
      <p:cxnSp>
        <p:nvCxnSpPr>
          <p:cNvPr id="18" name="Gerade Verbindung mit Pfeil 17"/>
          <p:cNvCxnSpPr/>
          <p:nvPr/>
        </p:nvCxnSpPr>
        <p:spPr>
          <a:xfrm>
            <a:off x="5003074" y="2050869"/>
            <a:ext cx="261257" cy="2743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>
            <a:off x="4101737" y="2011680"/>
            <a:ext cx="169817" cy="3265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640182" y="701042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Thomas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4563291" y="3331031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Elke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3122023" y="3331031"/>
            <a:ext cx="1867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Dieter</a:t>
            </a:r>
            <a:endParaRPr lang="de-DE" dirty="0"/>
          </a:p>
        </p:txBody>
      </p:sp>
      <p:pic>
        <p:nvPicPr>
          <p:cNvPr id="29" name="Grafik 28" descr="matrix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62700" y="888274"/>
            <a:ext cx="5383775" cy="2821305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  <p:sp>
        <p:nvSpPr>
          <p:cNvPr id="31" name="Textfeld 30"/>
          <p:cNvSpPr txBox="1"/>
          <p:nvPr/>
        </p:nvSpPr>
        <p:spPr>
          <a:xfrm>
            <a:off x="2351314" y="5460274"/>
            <a:ext cx="7223760" cy="52322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300" endPos="55500" dist="1016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800" b="1" i="1" dirty="0" smtClean="0">
                <a:solidFill>
                  <a:schemeClr val="accent4">
                    <a:lumMod val="75000"/>
                  </a:schemeClr>
                </a:solidFill>
              </a:rPr>
              <a:t>Es wird noch besser!!!</a:t>
            </a:r>
            <a:endParaRPr lang="de-DE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9818" y="2057400"/>
            <a:ext cx="4602208" cy="3811588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VIP 2x15 Matrix (Residual)_</a:t>
            </a: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Einzahlung: 25 $ / pro Woche</a:t>
            </a:r>
          </a:p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25 $ Bonus VIP Goldsharekonto</a:t>
            </a: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Platzierung in der 2x15 Matrix</a:t>
            </a: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Wöchentliche Auszahlung auf Dein STP Konto</a:t>
            </a:r>
            <a:b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(jeden Montag wird abgerechnet)</a:t>
            </a: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Auszahlung pro VIP nicht pro Ebene</a:t>
            </a: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 zu 77.000 $ wöchentliche Auszahlung möglich !!!</a:t>
            </a:r>
          </a:p>
          <a:p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179134" y="6227545"/>
            <a:ext cx="2083452" cy="524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6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      </a:t>
            </a:r>
            <a:r>
              <a:rPr lang="de-DE" sz="8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2013</a:t>
            </a:r>
            <a:endParaRPr lang="de-DE" sz="800" b="1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242351" cy="1111718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de-DE" sz="4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Capital Gold </a:t>
            </a:r>
            <a:r>
              <a:rPr lang="de-DE" sz="4000" b="1" dirty="0" smtClean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LLC  VIP</a:t>
            </a:r>
            <a:endParaRPr lang="de-DE" sz="1000" b="1" dirty="0">
              <a:ln/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pic>
        <p:nvPicPr>
          <p:cNvPr id="13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88" y="183002"/>
            <a:ext cx="664674" cy="661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  <p:pic>
        <p:nvPicPr>
          <p:cNvPr id="8" name="Grafik 7" descr="Matri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2496" y="1423988"/>
            <a:ext cx="4995658" cy="39448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34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369" y="1874411"/>
            <a:ext cx="4507695" cy="2747458"/>
          </a:xfrm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80846"/>
            <a:ext cx="4698863" cy="3131234"/>
          </a:xfrm>
        </p:spPr>
        <p:txBody>
          <a:bodyPr>
            <a:normAutofit/>
          </a:bodyPr>
          <a:lstStyle/>
          <a:p>
            <a:pPr algn="ctr"/>
            <a:r>
              <a:rPr lang="de-DE" sz="2400" b="1" dirty="0" smtClean="0"/>
              <a:t>Wir würden uns freuen Euch in</a:t>
            </a:r>
          </a:p>
          <a:p>
            <a:pPr algn="ctr"/>
            <a:r>
              <a:rPr lang="de-DE" sz="2400" b="1" dirty="0" smtClean="0"/>
              <a:t> unserem Team</a:t>
            </a:r>
          </a:p>
          <a:p>
            <a:pPr algn="ctr"/>
            <a:r>
              <a:rPr lang="de-DE" sz="2400" b="1" dirty="0" smtClean="0"/>
              <a:t>Begrüßen zu dürfen!</a:t>
            </a:r>
          </a:p>
          <a:p>
            <a:pPr algn="ctr"/>
            <a:endParaRPr lang="de-DE" sz="2400" b="1" dirty="0" smtClean="0"/>
          </a:p>
          <a:p>
            <a:pPr algn="ctr"/>
            <a:r>
              <a:rPr lang="de-DE" sz="2400" b="1" dirty="0" smtClean="0"/>
              <a:t>Nur im Team sind wir Stark!!</a:t>
            </a:r>
            <a:endParaRPr lang="de-DE" sz="2400" b="1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179134" y="6227545"/>
            <a:ext cx="2083452" cy="524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6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Capital Gold LLC      </a:t>
            </a:r>
            <a:r>
              <a:rPr lang="de-DE" sz="800" b="1" dirty="0" smtClean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4C3A00"/>
                  </a:outerShdw>
                  <a:reflection stA="27000" endPos="65000" dist="50800" dir="5400000" sy="-100000" algn="bl" rotWithShape="0"/>
                </a:effectLst>
              </a:rPr>
              <a:t>2013</a:t>
            </a:r>
            <a:endParaRPr lang="de-DE" sz="800" b="1" dirty="0">
              <a:ln/>
              <a:solidFill>
                <a:schemeClr val="accent4"/>
              </a:solidFill>
              <a:effectLst>
                <a:outerShdw blurRad="50800" dist="50800" dir="5400000" algn="ctr" rotWithShape="0">
                  <a:srgbClr val="4C3A00"/>
                </a:outerShdw>
                <a:reflection stA="27000" endPos="65000" dist="50800" dir="5400000" sy="-100000" algn="bl" rotWithShape="0"/>
              </a:effectLst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" y="6080369"/>
            <a:ext cx="766918" cy="671753"/>
          </a:xfrm>
          <a:prstGeom prst="rect">
            <a:avLst/>
          </a:prstGeom>
        </p:spPr>
      </p:pic>
      <p:pic>
        <p:nvPicPr>
          <p:cNvPr id="12" name="Inhaltsplatzhalt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388" y="183002"/>
            <a:ext cx="664674" cy="661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</p:pic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840474" cy="1111718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de-DE" sz="4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Capital Gold LLC </a:t>
            </a:r>
            <a:r>
              <a:rPr lang="de-DE" sz="1000" b="1" dirty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2013</a:t>
            </a:r>
            <a:endParaRPr lang="de-DE" sz="1000" b="1" dirty="0">
              <a:ln/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474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Benutzerdefiniert</PresentationFormat>
  <Paragraphs>90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Herzlich Willkommen zur Präsentation</vt:lpstr>
      <vt:lpstr>Capital Gold LLC 2013</vt:lpstr>
      <vt:lpstr>Folie 3</vt:lpstr>
      <vt:lpstr>Capital Gold LLC 2013</vt:lpstr>
      <vt:lpstr>Capital Gold LLC 2013</vt:lpstr>
      <vt:lpstr>Capital Gold LLC 2013</vt:lpstr>
      <vt:lpstr>Folie 7</vt:lpstr>
      <vt:lpstr>Capital Gold LLC  VIP</vt:lpstr>
      <vt:lpstr>Capital Gold LLC 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zur Präsentation</dc:title>
  <dc:creator>Aki</dc:creator>
  <cp:lastModifiedBy>castingjupp</cp:lastModifiedBy>
  <cp:revision>49</cp:revision>
  <dcterms:created xsi:type="dcterms:W3CDTF">2013-06-22T20:58:41Z</dcterms:created>
  <dcterms:modified xsi:type="dcterms:W3CDTF">2013-08-08T18:02:44Z</dcterms:modified>
</cp:coreProperties>
</file>