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E7BF-2436-435D-8EAA-99DA47AED32C}" type="datetimeFigureOut">
              <a:rPr lang="de-DE" smtClean="0"/>
              <a:pPr/>
              <a:t>05.08.2013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9ACE-F90E-4F55-A6F7-D114C8B199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1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feld 5"/>
          <p:cNvSpPr txBox="1"/>
          <p:nvPr/>
        </p:nvSpPr>
        <p:spPr>
          <a:xfrm>
            <a:off x="3491880" y="3212976"/>
            <a:ext cx="3816424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Herzlich Willkommen</a:t>
            </a:r>
            <a:endParaRPr lang="de-DE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 descr="Genealogy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73016"/>
            <a:ext cx="9144000" cy="3284984"/>
          </a:xfrm>
          <a:prstGeom prst="rect">
            <a:avLst/>
          </a:prstGeom>
        </p:spPr>
      </p:pic>
      <p:pic>
        <p:nvPicPr>
          <p:cNvPr id="9" name="Grafik 8" descr="genealogy 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37170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Inhaltsplatzhalter 8" descr="genealogy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645024"/>
          </a:xfrm>
        </p:spPr>
      </p:pic>
      <p:pic>
        <p:nvPicPr>
          <p:cNvPr id="10" name="Grafik 9" descr="genealogy 6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01008"/>
            <a:ext cx="9144000" cy="33569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 descr="Genealogy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6992"/>
            <a:ext cx="9144000" cy="3501008"/>
          </a:xfrm>
          <a:prstGeom prst="rect">
            <a:avLst/>
          </a:prstGeom>
        </p:spPr>
      </p:pic>
      <p:pic>
        <p:nvPicPr>
          <p:cNvPr id="10" name="Inhaltsplatzhalter 9" descr="genealogy 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357301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 descr="genealogy 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429000"/>
          </a:xfrm>
        </p:spPr>
      </p:pic>
      <p:pic>
        <p:nvPicPr>
          <p:cNvPr id="8" name="Grafik 7" descr="genealogy 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24945"/>
            <a:ext cx="9144000" cy="39330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Inhaltsplatzhalter 5" descr="matrix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08" y="0"/>
            <a:ext cx="9110592" cy="6858000"/>
          </a:xfrm>
        </p:spPr>
      </p:pic>
      <p:sp>
        <p:nvSpPr>
          <p:cNvPr id="8" name="Abgerundetes Rechteck 7"/>
          <p:cNvSpPr/>
          <p:nvPr/>
        </p:nvSpPr>
        <p:spPr>
          <a:xfrm>
            <a:off x="1763688" y="3212976"/>
            <a:ext cx="1872208" cy="3645024"/>
          </a:xfrm>
          <a:prstGeom prst="round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VIP Matri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castingjupp</dc:creator>
  <cp:lastModifiedBy>castingjupp</cp:lastModifiedBy>
  <cp:revision>4</cp:revision>
  <dcterms:created xsi:type="dcterms:W3CDTF">2013-08-04T17:10:25Z</dcterms:created>
  <dcterms:modified xsi:type="dcterms:W3CDTF">2013-08-06T18:47:14Z</dcterms:modified>
</cp:coreProperties>
</file>